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478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AA284C-032B-4D47-BC22-6EF1DBA80873}" type="datetimeFigureOut">
              <a:rPr lang="en-US" smtClean="0"/>
              <a:pPr/>
              <a:t>6/24/2009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722CAC-F912-44AB-BCCE-F0FAAA242D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90800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8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572BF-959B-41EC-90AA-E642569BED68}" type="datetimeFigureOut">
              <a:rPr lang="en-US"/>
              <a:pPr>
                <a:defRPr/>
              </a:pPr>
              <a:t>6/24/2009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5D7ED-5CED-4AE1-A69C-DC8A097C5A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9F8D2-DBCF-4767-9E38-11CE81258C9C}" type="datetimeFigureOut">
              <a:rPr lang="en-US"/>
              <a:pPr>
                <a:defRPr/>
              </a:pPr>
              <a:t>6/24/2009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70D00-2F32-48E4-B7DE-DBCAAF7A7B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90EF7-7444-4180-856B-5B7B50925A52}" type="datetimeFigureOut">
              <a:rPr lang="en-US"/>
              <a:pPr>
                <a:defRPr/>
              </a:pPr>
              <a:t>6/24/2009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E88EC-6806-4D94-AD6A-3C5A7AE924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7200">
                <a:ln w="19050">
                  <a:solidFill>
                    <a:schemeClr val="bg1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4448F-0B45-4179-AA89-DF083A991654}" type="datetimeFigureOut">
              <a:rPr lang="en-US"/>
              <a:pPr>
                <a:defRPr/>
              </a:pPr>
              <a:t>6/24/2009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3D40A-139C-4D35-886B-D4FC190BDC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66752-5C48-46A9-8E86-E9D2DE21CF3D}" type="datetimeFigureOut">
              <a:rPr lang="en-US"/>
              <a:pPr>
                <a:defRPr/>
              </a:pPr>
              <a:t>6/24/2009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1AC89-F4F6-4BC3-B46D-D01AC3A02E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D4517-AF5C-4A99-8525-728362396221}" type="datetimeFigureOut">
              <a:rPr lang="en-US"/>
              <a:pPr>
                <a:defRPr/>
              </a:pPr>
              <a:t>6/24/2009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15413-6408-4070-9A0E-BB7231C672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BB4D2-4143-4EB9-917F-9CD068809157}" type="datetimeFigureOut">
              <a:rPr lang="en-US"/>
              <a:pPr>
                <a:defRPr/>
              </a:pPr>
              <a:t>6/24/2009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F4C0C-A5C9-4AAF-A664-BC5C78374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6426D-1101-44E9-9DC9-929844F7C46B}" type="datetimeFigureOut">
              <a:rPr lang="en-US"/>
              <a:pPr>
                <a:defRPr/>
              </a:pPr>
              <a:t>6/24/2009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08F40-8A2E-4217-92AC-8CAF496DD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D62A1-4A7D-4977-95DC-F26B387776AD}" type="datetimeFigureOut">
              <a:rPr lang="en-US"/>
              <a:pPr>
                <a:defRPr/>
              </a:pPr>
              <a:t>6/24/2009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1DF24-AF47-42CE-A549-E02722A3D1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3A6B6-C4B1-400C-9080-2865BCB6978C}" type="datetimeFigureOut">
              <a:rPr lang="en-US"/>
              <a:pPr>
                <a:defRPr/>
              </a:pPr>
              <a:t>6/24/2009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BCD45-DF3D-459F-9222-F5EA32D2B8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A1122-DAF7-4EEE-8243-03D53A533599}" type="datetimeFigureOut">
              <a:rPr lang="en-US"/>
              <a:pPr>
                <a:defRPr/>
              </a:pPr>
              <a:t>6/24/2009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D88FD-DB18-4E35-9A59-FCC3EF8351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94564-6287-4236-A756-22EF6CEBA9C0}" type="datetimeFigureOut">
              <a:rPr lang="en-US"/>
              <a:pPr>
                <a:defRPr/>
              </a:pPr>
              <a:t>6/24/2009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635F9-3713-4EC2-8F4E-F52750E1ED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514600" y="533400"/>
            <a:ext cx="6477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6200" y="2408238"/>
            <a:ext cx="89154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0920510-19C1-46AF-A98C-979701933577}" type="datetimeFigureOut">
              <a:rPr lang="en-US"/>
              <a:pPr>
                <a:defRPr/>
              </a:pPr>
              <a:t>6/24/2009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D1897BB-1B44-4C59-BD8C-BEBA3CCFF9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6000" kern="1200">
          <a:ln w="19050">
            <a:solidFill>
              <a:schemeClr val="bg1"/>
            </a:solidFill>
          </a:ln>
          <a:solidFill>
            <a:schemeClr val="tx1"/>
          </a:solidFill>
          <a:latin typeface="Tw Cen MT Condensed Extra Bold" pitchFamily="34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Tw Cen MT Condensed Extra Bold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Tw Cen MT Condensed Extra Bold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Tw Cen MT Condensed Extra Bold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Tw Cen MT Condensed Extra Bol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Tw Cen MT Condensed Extra Bol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Tw Cen MT Condensed Extra Bol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Tw Cen MT Condensed Extra Bol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Tw Cen MT Condensed Extra Bold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4000" kern="1200">
          <a:solidFill>
            <a:schemeClr val="tx1"/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  <a:latin typeface="Tw Cen MT Condensed Extra Bold" pitchFamily="34" charset="0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3600" kern="1200">
          <a:solidFill>
            <a:schemeClr val="tx1"/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  <a:latin typeface="Tw Cen MT Condensed Extra Bold" pitchFamily="34" charset="0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  <a:latin typeface="Tw Cen MT Condensed Extra Bold" pitchFamily="34" charset="0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  <a:latin typeface="Tw Cen MT Condensed Extra Bold" pitchFamily="34" charset="0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800" kern="1200">
          <a:solidFill>
            <a:schemeClr val="tx1"/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  <a:latin typeface="Tw Cen MT Condensed Extra Bold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2286000"/>
            <a:ext cx="7772400" cy="147002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6600" dirty="0" smtClean="0">
                <a:effectLst/>
              </a:rPr>
              <a:t>LESSON #11</a:t>
            </a:r>
            <a:br>
              <a:rPr lang="en-US" sz="6600" dirty="0" smtClean="0">
                <a:effectLst/>
              </a:rPr>
            </a:br>
            <a:r>
              <a:rPr lang="en-US" sz="6600" dirty="0" smtClean="0">
                <a:effectLst/>
              </a:rPr>
              <a:t>“GOOD LIVING”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91000"/>
            <a:ext cx="7467600" cy="1752600"/>
          </a:xfrm>
          <a:ln w="12700"/>
          <a:effectLst/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Key Text – 1 Corinthians 10:31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533400"/>
            <a:ext cx="66294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400" dirty="0" smtClean="0">
                <a:solidFill>
                  <a:srgbClr val="000000"/>
                </a:solidFill>
                <a:latin typeface="Tw Cen MT Condensed Extra Bold"/>
              </a:rPr>
              <a:t>Suppose we have established some wrong eating or drinking Habits; what power is available to us in overcoming them?  Let us read </a:t>
            </a:r>
            <a:r>
              <a:rPr lang="en-US" sz="3400" dirty="0" smtClean="0">
                <a:solidFill>
                  <a:srgbClr val="C00000"/>
                </a:solidFill>
                <a:latin typeface="Tw Cen MT Condensed Extra Bold"/>
              </a:rPr>
              <a:t>Philippians 4:13.</a:t>
            </a:r>
          </a:p>
        </p:txBody>
      </p:sp>
      <p:sp>
        <p:nvSpPr>
          <p:cNvPr id="12291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4800" dirty="0" smtClean="0">
                <a:solidFill>
                  <a:srgbClr val="C00000"/>
                </a:solidFill>
              </a:rPr>
              <a:t>POINT TO EMPHASIZE:</a:t>
            </a:r>
          </a:p>
          <a:p>
            <a:pPr lvl="1"/>
            <a:r>
              <a:rPr lang="en-US" sz="4400" dirty="0" smtClean="0">
                <a:solidFill>
                  <a:srgbClr val="000000"/>
                </a:solidFill>
              </a:rPr>
              <a:t>I can do all things through Christ who gives me power.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0" y="548640"/>
            <a:ext cx="6629400" cy="128016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000000"/>
                </a:solidFill>
                <a:latin typeface="Tw Cen MT Condensed Extra Bold"/>
              </a:rPr>
              <a:t>What type of people will be prepared and ready when Jesus comes?  Our last </a:t>
            </a:r>
            <a:r>
              <a:rPr lang="en-US" sz="3600" dirty="0" smtClean="0">
                <a:latin typeface="Tw Cen MT Condensed Extra Bold"/>
              </a:rPr>
              <a:t>text is </a:t>
            </a:r>
            <a:r>
              <a:rPr lang="en-US" sz="3600" dirty="0" smtClean="0">
                <a:solidFill>
                  <a:srgbClr val="C00000"/>
                </a:solidFill>
                <a:latin typeface="Tw Cen MT Condensed Extra Bold"/>
              </a:rPr>
              <a:t>1 John 3: 2, 3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4400" dirty="0" smtClean="0">
                <a:solidFill>
                  <a:srgbClr val="C00000"/>
                </a:solidFill>
              </a:rPr>
              <a:t>POINT TO EMPHASIZE:</a:t>
            </a:r>
          </a:p>
          <a:p>
            <a:pPr lvl="1"/>
            <a:r>
              <a:rPr lang="en-US" sz="4000" dirty="0" smtClean="0">
                <a:solidFill>
                  <a:srgbClr val="000000"/>
                </a:solidFill>
              </a:rPr>
              <a:t>Those who are ready when Christ comes will be pure as He is pure.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APPEAL: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400" smtClean="0">
                <a:solidFill>
                  <a:srgbClr val="000000"/>
                </a:solidFill>
              </a:rPr>
              <a:t>May God help us to keep our bodies pure so that we may be ready when He comes.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smtClean="0">
                <a:solidFill>
                  <a:srgbClr val="000000"/>
                </a:solidFill>
              </a:rPr>
              <a:t>PRAYER:</a:t>
            </a:r>
          </a:p>
        </p:txBody>
      </p:sp>
      <p:sp>
        <p:nvSpPr>
          <p:cNvPr id="1536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Thank God for His wonderful love in telling us what we should eat and drink for health.</a:t>
            </a:r>
          </a:p>
          <a:p>
            <a:r>
              <a:rPr lang="en-US" smtClean="0">
                <a:solidFill>
                  <a:srgbClr val="000000"/>
                </a:solidFill>
              </a:rPr>
              <a:t>Pray that we may rely on His strength to follow His word.</a:t>
            </a:r>
          </a:p>
          <a:p>
            <a:r>
              <a:rPr lang="en-GB" smtClean="0">
                <a:solidFill>
                  <a:srgbClr val="000000"/>
                </a:solidFill>
              </a:rPr>
              <a:t>Remember the family’s needs.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PROJECTION:</a:t>
            </a:r>
          </a:p>
        </p:txBody>
      </p:sp>
      <p:sp>
        <p:nvSpPr>
          <p:cNvPr id="16387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400" smtClean="0">
                <a:solidFill>
                  <a:srgbClr val="000000"/>
                </a:solidFill>
              </a:rPr>
              <a:t>Next week our topic is “Tithing”.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>
                <a:solidFill>
                  <a:srgbClr val="000000"/>
                </a:solidFill>
                <a:latin typeface="Tw Cen MT Condensed Extra Bold"/>
              </a:rPr>
              <a:t>LESSON # 11—GOOD LIVING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KEY TEXT: 1 CORINTHIANS 10:31– </a:t>
            </a:r>
            <a:r>
              <a:rPr lang="en-US" dirty="0" smtClean="0">
                <a:solidFill>
                  <a:srgbClr val="000000"/>
                </a:solidFill>
              </a:rPr>
              <a:t>“Whether therefore ye eat, or drink, or whatsoever ye do, do all to the glory of God.”</a:t>
            </a:r>
          </a:p>
          <a:p>
            <a:r>
              <a:rPr lang="en-GB" dirty="0" smtClean="0">
                <a:solidFill>
                  <a:srgbClr val="000000"/>
                </a:solidFill>
              </a:rPr>
              <a:t>PRAYER: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smtClean="0">
                <a:solidFill>
                  <a:srgbClr val="000000"/>
                </a:solidFill>
              </a:rPr>
              <a:t>REVIEW: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Last week we saw that the day of worship that God gave to man is the seventh day, Saturday.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This day is the Lord’s Day, because Jesus says, “Therefore the Son of man is Lord also of the Sabbath,” (Mark 2: 28).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INTRODUCTION: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This week we will study the Christian’s attitude in the use of his body? Our first text is </a:t>
            </a:r>
            <a:r>
              <a:rPr lang="en-US" dirty="0" smtClean="0">
                <a:solidFill>
                  <a:srgbClr val="FF0000"/>
                </a:solidFill>
                <a:latin typeface="Tw Cen MT Condensed Extra Bold"/>
              </a:rPr>
              <a:t>1 Corinthians 10:31.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FF0000"/>
                </a:solidFill>
                <a:latin typeface="Tw Cen MT Condensed Extra Bold"/>
              </a:rPr>
              <a:t>POINTS TO EMPHASIZE: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In whatever we eat, drink, or do, we should glorify God.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The only way we can serve God is to follow the principles He laid down in His word.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400" dirty="0" smtClean="0">
                <a:solidFill>
                  <a:srgbClr val="000000"/>
                </a:solidFill>
                <a:latin typeface="Tw Cen MT Condensed Extra Bold"/>
              </a:rPr>
              <a:t>What diet did God prescribe for Adam and Eve?  Let’s turn to </a:t>
            </a:r>
            <a:r>
              <a:rPr lang="en-US" sz="4400" dirty="0" smtClean="0">
                <a:solidFill>
                  <a:srgbClr val="C00000"/>
                </a:solidFill>
                <a:latin typeface="Tw Cen MT Condensed Extra Bold"/>
              </a:rPr>
              <a:t>Genesis 1:29, 31.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4400" dirty="0" smtClean="0">
                <a:solidFill>
                  <a:srgbClr val="C00000"/>
                </a:solidFill>
              </a:rPr>
              <a:t>POINTS TO EMPHASIZE:</a:t>
            </a:r>
          </a:p>
          <a:p>
            <a:pPr lvl="1"/>
            <a:r>
              <a:rPr lang="en-US" sz="4000" dirty="0" smtClean="0">
                <a:solidFill>
                  <a:srgbClr val="000000"/>
                </a:solidFill>
              </a:rPr>
              <a:t>Man’s original diet consisted of fruits, grains, and nuts.</a:t>
            </a:r>
          </a:p>
          <a:p>
            <a:pPr lvl="1"/>
            <a:r>
              <a:rPr lang="en-US" sz="4000" dirty="0" smtClean="0">
                <a:solidFill>
                  <a:srgbClr val="000000"/>
                </a:solidFill>
              </a:rPr>
              <a:t>After the fall, God added vegetables to man’s diet.  Genesis 3:18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533400"/>
            <a:ext cx="66294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5400" dirty="0" smtClean="0">
                <a:solidFill>
                  <a:srgbClr val="000000"/>
                </a:solidFill>
                <a:latin typeface="Tw Cen MT Condensed Extra Bold"/>
              </a:rPr>
              <a:t>After the flood, flesh foods were permitted in man’s diet. 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Notice, however, God’s strict requirements as to which animals man could eat. </a:t>
            </a:r>
            <a:r>
              <a:rPr lang="en-US" dirty="0" smtClean="0">
                <a:solidFill>
                  <a:srgbClr val="C00000"/>
                </a:solidFill>
                <a:latin typeface="Tw Cen MT Condensed Extra Bold"/>
              </a:rPr>
              <a:t>Deuteronomy 14: 2, 3, 7-10.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C00000"/>
                </a:solidFill>
                <a:latin typeface="Tw Cen MT Condensed Extra Bold"/>
              </a:rPr>
              <a:t>POINTS TO EMPHASIZE: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Because we are to be a holy people, we are not to eat any abominable things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Clean animals both chew the cud and are cloven-hoofed.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Creatures in the water are clean only if they have both fins and scales.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>
                <a:solidFill>
                  <a:srgbClr val="000000"/>
                </a:solidFill>
                <a:latin typeface="Tw Cen MT Condensed Extra Bold"/>
              </a:rPr>
              <a:t>We can see that God is particular on what we eat.  What about what we drink? Let’s read </a:t>
            </a:r>
            <a:r>
              <a:rPr lang="en-US" sz="4000" dirty="0" smtClean="0">
                <a:solidFill>
                  <a:srgbClr val="C00000"/>
                </a:solidFill>
                <a:latin typeface="Tw Cen MT Condensed Extra Bold"/>
              </a:rPr>
              <a:t>Proverbs 23:29-32</a:t>
            </a:r>
            <a:r>
              <a:rPr lang="en-US" sz="4000" dirty="0" smtClean="0">
                <a:solidFill>
                  <a:srgbClr val="000000"/>
                </a:solidFill>
                <a:latin typeface="Tw Cen MT Condensed Extra Bold"/>
              </a:rPr>
              <a:t>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C00000"/>
                </a:solidFill>
                <a:latin typeface="Tw Cen MT Condensed Extra Bold"/>
              </a:rPr>
              <a:t>POINTS TO EMPHASIZE: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Sorrow, contentions, babbling, wounds without cause, redness of the eye are all associated with drunkards.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The grape juice spoken against is that in its fermented state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Proverbs 20:1 says that those deceived by wine or strong drink are not wise.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>
                <a:solidFill>
                  <a:srgbClr val="000000"/>
                </a:solidFill>
                <a:latin typeface="Tw Cen MT Condensed Extra Bold"/>
              </a:rPr>
              <a:t>What are our bodies ANYWAY? Can we do with them as we wish? </a:t>
            </a:r>
            <a:r>
              <a:rPr lang="en-US" sz="4000" dirty="0" smtClean="0">
                <a:solidFill>
                  <a:srgbClr val="C00000"/>
                </a:solidFill>
                <a:latin typeface="Tw Cen MT Condensed Extra Bold"/>
              </a:rPr>
              <a:t>1 Corinthians 6: 19, 20</a:t>
            </a:r>
          </a:p>
        </p:txBody>
      </p:sp>
      <p:sp>
        <p:nvSpPr>
          <p:cNvPr id="1024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POINTS TO EMPHASIZE: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Our bodies are temples of the Holy Ghost.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We are not our own to do with as we please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Therefore, we should glorify God in our bodies.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533400"/>
            <a:ext cx="66294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>
                <a:solidFill>
                  <a:srgbClr val="000000"/>
                </a:solidFill>
                <a:latin typeface="Tw Cen MT Condensed Extra Bold"/>
              </a:rPr>
              <a:t>Why should the Christian be particularly careful in the way he cares for his body? </a:t>
            </a:r>
            <a:r>
              <a:rPr lang="en-US" sz="4000" dirty="0" smtClean="0">
                <a:solidFill>
                  <a:srgbClr val="C00000"/>
                </a:solidFill>
                <a:latin typeface="Tw Cen MT Condensed Extra Bold"/>
              </a:rPr>
              <a:t>1 Corinthians 3:17 </a:t>
            </a:r>
            <a:r>
              <a:rPr lang="en-US" sz="4000" dirty="0" smtClean="0">
                <a:solidFill>
                  <a:srgbClr val="000000"/>
                </a:solidFill>
                <a:latin typeface="Tw Cen MT Condensed Extra Bold"/>
              </a:rPr>
              <a:t>tells us.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C00000"/>
                </a:solidFill>
                <a:latin typeface="Tw Cen MT Condensed Extra Bold"/>
              </a:rPr>
              <a:t>POINTS TO EMPHASIZE: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If we knowingly defile, destroy, or cause our bodies to react abnormally, God will destroy us.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Actually, we break the sixth Commandment, “Thou </a:t>
            </a:r>
            <a:r>
              <a:rPr lang="en-US" dirty="0" err="1" smtClean="0">
                <a:solidFill>
                  <a:srgbClr val="000000"/>
                </a:solidFill>
                <a:latin typeface="Tw Cen MT Condensed Extra Bold"/>
              </a:rPr>
              <a:t>shalt</a:t>
            </a:r>
            <a:r>
              <a:rPr lang="en-US" dirty="0" smtClean="0">
                <a:solidFill>
                  <a:srgbClr val="000000"/>
                </a:solidFill>
                <a:latin typeface="Tw Cen MT Condensed Extra Bold"/>
              </a:rPr>
              <a:t> not kill,” Exodus 20:13 when we defile our bodies.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641</Words>
  <Application>Microsoft Office PowerPoint</Application>
  <PresentationFormat>On-screen Show (4:3)</PresentationFormat>
  <Paragraphs>51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LESSON #11 “GOOD LIVING”</vt:lpstr>
      <vt:lpstr>LESSON # 11—GOOD LIVING</vt:lpstr>
      <vt:lpstr>REVIEW:</vt:lpstr>
      <vt:lpstr>INTRODUCTION:</vt:lpstr>
      <vt:lpstr>What diet did God prescribe for Adam and Eve?  Let’s turn to Genesis 1:29, 31.</vt:lpstr>
      <vt:lpstr>After the flood, flesh foods were permitted in man’s diet.  </vt:lpstr>
      <vt:lpstr>We can see that God is particular on what we eat.  What about what we drink? Let’s read Proverbs 23:29-32.</vt:lpstr>
      <vt:lpstr>What are our bodies ANYWAY? Can we do with them as we wish? 1 Corinthians 6: 19, 20</vt:lpstr>
      <vt:lpstr>Why should the Christian be particularly careful in the way he cares for his body? 1 Corinthians 3:17 tells us.</vt:lpstr>
      <vt:lpstr>Suppose we have established some wrong eating or drinking Habits; what power is available to us in overcoming them?  Let us read Philippians 4:13.</vt:lpstr>
      <vt:lpstr>What type of people will be prepared and ready when Jesus comes?  Our last text is 1 John 3: 2, 3</vt:lpstr>
      <vt:lpstr>APPEAL:</vt:lpstr>
      <vt:lpstr>PRAYER:</vt:lpstr>
      <vt:lpstr>PROJECTION: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11 “GOOD LIVING”</dc:title>
  <dc:creator>Resha Muir</dc:creator>
  <cp:lastModifiedBy>CYBORG 2</cp:lastModifiedBy>
  <cp:revision>6</cp:revision>
  <dcterms:created xsi:type="dcterms:W3CDTF">2009-06-18T15:28:44Z</dcterms:created>
  <dcterms:modified xsi:type="dcterms:W3CDTF">2009-06-24T17:45:25Z</dcterms:modified>
</cp:coreProperties>
</file>